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321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320" r:id="rId39"/>
    <p:sldId id="319" r:id="rId40"/>
    <p:sldId id="318" r:id="rId41"/>
    <p:sldId id="290" r:id="rId42"/>
    <p:sldId id="292" r:id="rId43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2"/>
    <p:restoredTop sz="61789" autoAdjust="0"/>
  </p:normalViewPr>
  <p:slideViewPr>
    <p:cSldViewPr snapToGrid="0">
      <p:cViewPr varScale="1">
        <p:scale>
          <a:sx n="124" d="100"/>
          <a:sy n="124" d="100"/>
        </p:scale>
        <p:origin x="3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Testabdeckung</a:t>
            </a:r>
            <a:endParaRPr lang="en-US" dirty="0"/>
          </a:p>
        </c:rich>
      </c:tx>
      <c:overlay val="0"/>
      <c:spPr>
        <a:noFill/>
        <a:ln cmpd="sng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Getestet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81</c:v>
                </c:pt>
                <c:pt idx="1">
                  <c:v>89</c:v>
                </c:pt>
                <c:pt idx="2">
                  <c:v>90</c:v>
                </c:pt>
                <c:pt idx="3">
                  <c:v>78</c:v>
                </c:pt>
                <c:pt idx="4">
                  <c:v>83</c:v>
                </c:pt>
                <c:pt idx="5">
                  <c:v>70</c:v>
                </c:pt>
                <c:pt idx="6">
                  <c:v>91</c:v>
                </c:pt>
                <c:pt idx="7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E3-4ACA-9ADC-94827A3B74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Ungetestet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19</c:v>
                </c:pt>
                <c:pt idx="1">
                  <c:v>11</c:v>
                </c:pt>
                <c:pt idx="2">
                  <c:v>10</c:v>
                </c:pt>
                <c:pt idx="3">
                  <c:v>22</c:v>
                </c:pt>
                <c:pt idx="4">
                  <c:v>17</c:v>
                </c:pt>
                <c:pt idx="5">
                  <c:v>30</c:v>
                </c:pt>
                <c:pt idx="6">
                  <c:v>9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931573903"/>
        <c:axId val="1097237087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Mindestanforderung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1573903"/>
        <c:axId val="1097237087"/>
      </c:lineChart>
      <c:catAx>
        <c:axId val="931573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237087"/>
        <c:crosses val="autoZero"/>
        <c:auto val="1"/>
        <c:lblAlgn val="ctr"/>
        <c:lblOffset val="100"/>
        <c:noMultiLvlLbl val="0"/>
      </c:catAx>
      <c:valAx>
        <c:axId val="109723708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57390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55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86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304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2044428705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Rechteck 2">
            <a:extLst>
              <a:ext uri="{FF2B5EF4-FFF2-40B4-BE49-F238E27FC236}">
                <a16:creationId xmlns:a16="http://schemas.microsoft.com/office/drawing/2014/main" id="{BAA58EF6-8B3C-4CB5-BBA9-5FB508BB4C03}"/>
              </a:ext>
            </a:extLst>
          </p:cNvPr>
          <p:cNvSpPr/>
          <p:nvPr/>
        </p:nvSpPr>
        <p:spPr>
          <a:xfrm>
            <a:off x="7157518" y="1752518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799407A8-FD26-4DE3-B420-BFB8EE03ABD0}"/>
              </a:ext>
            </a:extLst>
          </p:cNvPr>
          <p:cNvSpPr/>
          <p:nvPr/>
        </p:nvSpPr>
        <p:spPr>
          <a:xfrm>
            <a:off x="7110561" y="2275738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799D5-FF88-4E38-8024-95F5ADAEB858}"/>
              </a:ext>
            </a:extLst>
          </p:cNvPr>
          <p:cNvSpPr txBox="1"/>
          <p:nvPr/>
        </p:nvSpPr>
        <p:spPr>
          <a:xfrm>
            <a:off x="6444035" y="2595334"/>
            <a:ext cx="3466877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Sprintziele wurden nicht erreicht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25% der Mindestanforderungen abgeschlossen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072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VI -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38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218938" y="187145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171981" y="239467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CA932-F8D1-4290-B470-B8D3E73F8270}"/>
              </a:ext>
            </a:extLst>
          </p:cNvPr>
          <p:cNvSpPr txBox="1"/>
          <p:nvPr/>
        </p:nvSpPr>
        <p:spPr>
          <a:xfrm>
            <a:off x="6564566" y="2595333"/>
            <a:ext cx="3487724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 verlief erfolgreich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Mindestanforderungen wurden erreicht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81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-1" y="139320"/>
            <a:ext cx="5363455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363454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III - </a:t>
            </a:r>
            <a:r>
              <a:rPr lang="de-DE" sz="2800" spc="-1" dirty="0">
                <a:solidFill>
                  <a:srgbClr val="000000"/>
                </a:solidFill>
                <a:latin typeface="Arial"/>
                <a:ea typeface="Roboto Thin"/>
              </a:rPr>
              <a:t>Qualitätssicherung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6797BCB-D639-467C-BF22-F745F186A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154172"/>
              </p:ext>
            </p:extLst>
          </p:nvPr>
        </p:nvGraphicFramePr>
        <p:xfrm>
          <a:off x="477900" y="769821"/>
          <a:ext cx="8298756" cy="448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479217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520" y="1202224"/>
            <a:ext cx="8346960" cy="3615471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aktualisierte sich selbstständig über Änderungen am Spielzustand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spc="-1" dirty="0">
                <a:solidFill>
                  <a:srgbClr val="FFFFFF"/>
                </a:solidFill>
                <a:latin typeface="Arial"/>
                <a:ea typeface="Roboto Light"/>
              </a:rPr>
              <a:t>Module können schnell entfernt oder hinzugefügt werden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41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</a:t>
            </a: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24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861</Words>
  <Application>Microsoft Office PowerPoint</Application>
  <PresentationFormat>Custom</PresentationFormat>
  <Paragraphs>409</Paragraphs>
  <Slides>42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Jan Müller</cp:lastModifiedBy>
  <cp:revision>209</cp:revision>
  <dcterms:created xsi:type="dcterms:W3CDTF">2019-06-02T16:58:13Z</dcterms:created>
  <dcterms:modified xsi:type="dcterms:W3CDTF">2019-08-11T11:38:11Z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